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embeddedFontLst>
    <p:embeddedFont>
      <p:font typeface="Montserrat Bold" pitchFamily="2" charset="77"/>
      <p:bold r:id="rId15"/>
      <p:italic r:id="rId16"/>
      <p:boldItalic r:id="rId17"/>
    </p:embeddedFont>
    <p:embeddedFont>
      <p:font typeface="Montserrat Medium" pitchFamily="2" charset="77"/>
      <p:regular r:id="rId18"/>
      <p:italic r:id="rId19"/>
    </p:embeddedFont>
    <p:embeddedFont>
      <p:font typeface="Montserrat-BoldItalic" pitchFamily="2" charset="77"/>
      <p:bold r:id="rId20"/>
      <p:italic r:id="rId21"/>
      <p:boldItalic r:id="rId22"/>
    </p:embeddedFont>
    <p:embeddedFont>
      <p:font typeface="Montserrat-Italic" pitchFamily="2" charset="77"/>
      <p:italic r:id="rId23"/>
    </p:embeddedFont>
    <p:embeddedFont>
      <p:font typeface="Tw Cen MT" panose="020B0602020104020603" pitchFamily="34" charset="77"/>
      <p:regular r:id="rId24"/>
      <p:bold r:id="rId25"/>
      <p:italic r:id="rId26"/>
      <p:boldItalic r:id="rId27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2404C84-AEA1-1D4B-A43D-2A22AF43D02A}"/>
              </a:ext>
            </a:extLst>
          </p:cNvPr>
          <p:cNvGrpSpPr/>
          <p:nvPr/>
        </p:nvGrpSpPr>
        <p:grpSpPr>
          <a:xfrm>
            <a:off x="-22552" y="-21137"/>
            <a:ext cx="24455848" cy="13282390"/>
            <a:chOff x="-22552" y="-21137"/>
            <a:chExt cx="24455848" cy="13282390"/>
          </a:xfrm>
        </p:grpSpPr>
        <p:pic>
          <p:nvPicPr>
            <p:cNvPr id="119" name="Laddering.jpg"/>
            <p:cNvPicPr>
              <a:picLocks noChangeAspect="1"/>
            </p:cNvPicPr>
            <p:nvPr/>
          </p:nvPicPr>
          <p:blipFill>
            <a:blip r:embed="rId2"/>
            <a:srcRect t="15185" b="15185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82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4354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4527440"/>
              <a:ext cx="10662730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Finding out what really matters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74" name="Shape 374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379" name="Shape 379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84" name="Shape 384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85" name="Shape 385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86" name="Shape 386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87" name="Shape 387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88" name="Shape 388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B7F090-8CEF-1649-B703-573C32CAF598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359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60" name="Shape 36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368" name="Shape 36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70" name="Shape 37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72" name="Shape 372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83" name="Shape 383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B44447EF-CBCB-DC4A-9BD8-630C7157642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3B48A4E0-EF46-094A-BC81-9C86F801C08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97B70854-4A7C-A84E-86E7-2666516F906F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E8642C25-2F6A-6243-96C0-A1018026E653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  <p:sp>
        <p:nvSpPr>
          <p:cNvPr id="389" name="Shape 389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42D42CF-27E1-BF41-8030-F381909C673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91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92" name="Shape 392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93" name="Shape 393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95" name="Shape 395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96" name="Shape 396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9C6CA9-7180-114B-8178-4CAD7C73F3FF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98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99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00" name="Shape 400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402" name="Shape 402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403" name="Shape 403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404" name="Shape 404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A5378F5-8241-4242-912B-E1A8E1B7C935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417903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Laddering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0" name="Shape 150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1" name="Shape 151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156" name="Shape 156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B26D59-4615-DC4E-963E-0EFB2C779E12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135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141" name="Shape 141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2" name="Shape 162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3" name="Shape 163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4" name="Shape 164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5" name="Shape 165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2" name="Shape 182"/>
          <p:cNvSpPr/>
          <p:nvPr/>
        </p:nvSpPr>
        <p:spPr>
          <a:xfrm>
            <a:off x="2987906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3" name="Shape 183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188" name="Shape 188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93" name="Shape 193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4" name="Shape 194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5" name="Shape 195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6" name="Shape 196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7" name="Shape 197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819F21-DA31-8843-BC70-D78F02702374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167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5C9B736E-5342-484B-8817-DD9FF742CD3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E6266852-8536-4E4C-90AD-976FDE8D349F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19968C09-EF71-9347-8722-B9C063966F2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59E39884-DED7-DB4B-AD09-A6F1207DE984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4" name="Shape 214"/>
          <p:cNvSpPr/>
          <p:nvPr/>
        </p:nvSpPr>
        <p:spPr>
          <a:xfrm>
            <a:off x="573153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5" name="Shape 215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220" name="Shape 220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25" name="Shape 225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6" name="Shape 226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7" name="Shape 227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8" name="Shape 228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9" name="Shape 229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C39D0A-7E04-6740-8813-A40DDFE32BA0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199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0" name="Shape 20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0" name="Shape 21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D8B9ACDC-320F-F94C-B6AD-4A2FA60B8DE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DD06C99B-85D4-8A40-9922-A108EEFF9E5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21386716-0FE0-D949-B6F1-7F580158A90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9228D8FF-B6EB-E346-8410-69B43332B18D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6" name="Shape 246"/>
          <p:cNvSpPr/>
          <p:nvPr/>
        </p:nvSpPr>
        <p:spPr>
          <a:xfrm>
            <a:off x="8656514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7" name="Shape 247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252" name="Shape 252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57" name="Shape 257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8" name="Shape 258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9" name="Shape 259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0" name="Shape 260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1" name="Shape 261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00EF5EE-1194-6B4E-BC1B-264F1DCBE06C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231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3DF2766C-AD0C-BA4D-AB64-6AA7D18B799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591256D2-BA1C-F54A-9F31-E347F209319B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EED60394-2131-144E-8355-E7AD781CCAB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D2A915AE-A001-514A-9910-9DF0FB5E530D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8" name="Shape 278"/>
          <p:cNvSpPr/>
          <p:nvPr/>
        </p:nvSpPr>
        <p:spPr>
          <a:xfrm>
            <a:off x="11490817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79" name="Shape 279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284" name="Shape 284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89" name="Shape 289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0" name="Shape 290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1" name="Shape 291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2" name="Shape 292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3" name="Shape 293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3637935-AA39-9C40-807D-431A30D5D25C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263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4" name="Shape 2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3CA377D4-F58D-1643-8340-8E31EB6B77D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A7799D1C-8FE1-CE43-8D66-0FB9261E89DD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098A66FD-9FBA-2340-8B27-F703CDEBE06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EFFD5201-5C64-7845-B7EA-DCA7927DAE06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10" name="Shape 310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315" name="Shape 315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20" name="Shape 320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1" name="Shape 321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2" name="Shape 322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3" name="Shape 323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4" name="Shape 324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3511FB-FDE9-5C47-A5D1-7CBA1CB009E7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295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6" name="Shape 29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ED71A54C-7897-0941-865A-644079C5FE0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A275B35B-E1CA-4844-8D0A-90D591AE2ACC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B3E4ED0A-492D-B945-BB1D-B7BE3D15FD1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68ACA23E-06B3-7443-B7C3-344594EC9762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  <p:sp>
        <p:nvSpPr>
          <p:cNvPr id="325" name="Shape 325"/>
          <p:cNvSpPr/>
          <p:nvPr/>
        </p:nvSpPr>
        <p:spPr>
          <a:xfrm>
            <a:off x="14325120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/>
        </p:nvSpPr>
        <p:spPr>
          <a:xfrm>
            <a:off x="3374467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42" name="Shape 342"/>
          <p:cNvSpPr/>
          <p:nvPr/>
        </p:nvSpPr>
        <p:spPr>
          <a:xfrm>
            <a:off x="14832961" y="10412311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[60 mins]</a:t>
            </a:r>
          </a:p>
        </p:txBody>
      </p:sp>
      <p:sp>
        <p:nvSpPr>
          <p:cNvPr id="347" name="Shape 347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52" name="Shape 352"/>
          <p:cNvSpPr/>
          <p:nvPr/>
        </p:nvSpPr>
        <p:spPr>
          <a:xfrm>
            <a:off x="6208771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53" name="Shape 353"/>
          <p:cNvSpPr/>
          <p:nvPr/>
        </p:nvSpPr>
        <p:spPr>
          <a:xfrm>
            <a:off x="9043075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54" name="Shape 354"/>
          <p:cNvSpPr/>
          <p:nvPr/>
        </p:nvSpPr>
        <p:spPr>
          <a:xfrm>
            <a:off x="11877378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55" name="Shape 355"/>
          <p:cNvSpPr/>
          <p:nvPr/>
        </p:nvSpPr>
        <p:spPr>
          <a:xfrm>
            <a:off x="17545986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56" name="Shape 356"/>
          <p:cNvSpPr/>
          <p:nvPr/>
        </p:nvSpPr>
        <p:spPr>
          <a:xfrm>
            <a:off x="20380290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C539EDB-A4E8-F84F-BD99-FD0367C1D9EC}"/>
              </a:ext>
            </a:extLst>
          </p:cNvPr>
          <p:cNvGrpSpPr/>
          <p:nvPr/>
        </p:nvGrpSpPr>
        <p:grpSpPr>
          <a:xfrm>
            <a:off x="-11907" y="-75167"/>
            <a:ext cx="24474866" cy="13336420"/>
            <a:chOff x="-11907" y="-75167"/>
            <a:chExt cx="24474866" cy="13336420"/>
          </a:xfrm>
        </p:grpSpPr>
        <p:pic>
          <p:nvPicPr>
            <p:cNvPr id="327" name="Laddering.jpg"/>
            <p:cNvPicPr>
              <a:picLocks noChangeAspect="1"/>
            </p:cNvPicPr>
            <p:nvPr/>
          </p:nvPicPr>
          <p:blipFill>
            <a:blip r:embed="rId2"/>
            <a:srcRect t="27242" b="27242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8" name="Shape 32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by conducting a laddered interview with another person about a product or service. Focus on your own design problem, or choose a design brief (p.138). 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38" name="Shape 33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39" name="Shape 339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40" name="Shape 340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Hamza Butt,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photos/149902454@N08/35417844812/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B7A2DFCF-D3D8-1D4A-AD64-E497FA04F6C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2DB32E54-A5F1-DD46-9AFE-A990D521B96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82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D8A9A35A-6E05-984C-9EF6-9FE79B8B516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4">
              <a:extLst>
                <a:ext uri="{FF2B5EF4-FFF2-40B4-BE49-F238E27FC236}">
                  <a16:creationId xmlns:a16="http://schemas.microsoft.com/office/drawing/2014/main" id="{2AB62295-EAFC-0B4E-9E55-1E54F234737C}"/>
                </a:ext>
              </a:extLst>
            </p:cNvPr>
            <p:cNvSpPr/>
            <p:nvPr/>
          </p:nvSpPr>
          <p:spPr>
            <a:xfrm>
              <a:off x="504899" y="97054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Laddering</a:t>
              </a:r>
            </a:p>
          </p:txBody>
        </p:sp>
      </p:grpSp>
      <p:sp>
        <p:nvSpPr>
          <p:cNvPr id="357" name="Shape 357"/>
          <p:cNvSpPr/>
          <p:nvPr/>
        </p:nvSpPr>
        <p:spPr>
          <a:xfrm>
            <a:off x="17159425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1267</Words>
  <Application>Microsoft Macintosh PowerPoint</Application>
  <PresentationFormat>Custom</PresentationFormat>
  <Paragraphs>217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7</cp:revision>
  <dcterms:modified xsi:type="dcterms:W3CDTF">2020-01-09T04:22:56Z</dcterms:modified>
</cp:coreProperties>
</file>